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5.jpeg" ContentType="image/jpeg"/>
  <Override PartName="/ppt/media/image14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520" cy="39765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458640" y="2011680"/>
            <a:ext cx="8136000" cy="14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Learning the Dynamics of an Under-actuated Adaptive Hand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920240" y="4206960"/>
            <a:ext cx="5720760" cy="11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Avishai Sintov, Andrew S. Morgan, Andrew Kimmel,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Aaron M. Dollar, Kostas E. Bekris and Abdeslam Boularias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548640" y="457200"/>
            <a:ext cx="2848680" cy="9136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5740560" y="73800"/>
            <a:ext cx="3128400" cy="166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6120" y="1143720"/>
            <a:ext cx="813744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7 feature configurations to represent the state space: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distal links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all links positions.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angles.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and, actuators angles and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measured features.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0" t="53064" r="0" b="0"/>
          <a:stretch/>
        </p:blipFill>
        <p:spPr>
          <a:xfrm>
            <a:off x="4937760" y="4206240"/>
            <a:ext cx="3286080" cy="2021400"/>
          </a:xfrm>
          <a:prstGeom prst="rect">
            <a:avLst/>
          </a:prstGeom>
          <a:ln>
            <a:noFill/>
          </a:ln>
        </p:spPr>
      </p:pic>
      <p:sp>
        <p:nvSpPr>
          <p:cNvPr id="102" name="Line 3"/>
          <p:cNvSpPr/>
          <p:nvPr/>
        </p:nvSpPr>
        <p:spPr>
          <a:xfrm flipH="1">
            <a:off x="7132320" y="3657600"/>
            <a:ext cx="45720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4"/>
          <p:cNvSpPr/>
          <p:nvPr/>
        </p:nvSpPr>
        <p:spPr>
          <a:xfrm>
            <a:off x="6583680" y="3657600"/>
            <a:ext cx="9144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5"/>
          <p:cNvSpPr/>
          <p:nvPr/>
        </p:nvSpPr>
        <p:spPr>
          <a:xfrm flipH="1">
            <a:off x="6583680" y="3657600"/>
            <a:ext cx="360" cy="146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6"/>
          <p:cNvSpPr/>
          <p:nvPr/>
        </p:nvSpPr>
        <p:spPr>
          <a:xfrm>
            <a:off x="4754880" y="3931920"/>
            <a:ext cx="7315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7"/>
          <p:cNvSpPr/>
          <p:nvPr/>
        </p:nvSpPr>
        <p:spPr>
          <a:xfrm>
            <a:off x="7421040" y="3355560"/>
            <a:ext cx="144828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5967000" y="3200400"/>
            <a:ext cx="12564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Gripper links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3931920" y="3418200"/>
            <a:ext cx="16084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Actuators angles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6120" y="1143720"/>
            <a:ext cx="813744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7 feature configurations to represent the state space: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distal links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all links positions.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angles.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and, actuators angles and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measured features.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rcRect l="0" t="53064" r="0" b="0"/>
          <a:stretch/>
        </p:blipFill>
        <p:spPr>
          <a:xfrm>
            <a:off x="4937760" y="4206240"/>
            <a:ext cx="3286080" cy="2021400"/>
          </a:xfrm>
          <a:prstGeom prst="rect">
            <a:avLst/>
          </a:prstGeom>
          <a:ln>
            <a:noFill/>
          </a:ln>
        </p:spPr>
      </p:pic>
      <p:sp>
        <p:nvSpPr>
          <p:cNvPr id="112" name="Line 3"/>
          <p:cNvSpPr/>
          <p:nvPr/>
        </p:nvSpPr>
        <p:spPr>
          <a:xfrm flipH="1">
            <a:off x="7132320" y="3657600"/>
            <a:ext cx="45720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4"/>
          <p:cNvSpPr/>
          <p:nvPr/>
        </p:nvSpPr>
        <p:spPr>
          <a:xfrm>
            <a:off x="6583680" y="3657600"/>
            <a:ext cx="9144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5"/>
          <p:cNvSpPr/>
          <p:nvPr/>
        </p:nvSpPr>
        <p:spPr>
          <a:xfrm flipH="1">
            <a:off x="6583680" y="3657600"/>
            <a:ext cx="360" cy="146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6"/>
          <p:cNvSpPr/>
          <p:nvPr/>
        </p:nvSpPr>
        <p:spPr>
          <a:xfrm>
            <a:off x="4754880" y="3931920"/>
            <a:ext cx="7315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7"/>
          <p:cNvSpPr/>
          <p:nvPr/>
        </p:nvSpPr>
        <p:spPr>
          <a:xfrm>
            <a:off x="7421040" y="3355560"/>
            <a:ext cx="144828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8"/>
          <p:cNvSpPr/>
          <p:nvPr/>
        </p:nvSpPr>
        <p:spPr>
          <a:xfrm>
            <a:off x="5967000" y="3200400"/>
            <a:ext cx="125640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Gripper links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3931920" y="3418200"/>
            <a:ext cx="1608480" cy="5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Actuators angles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548640" y="4354200"/>
            <a:ext cx="3200040" cy="14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show that the objects position along with the actuators state (feature conf. 6) sufficiently embed the state of the system.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3703680"/>
            <a:ext cx="8137440" cy="10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the use of a learned model to the model-free visual servoing proposed by Calli and Dollar.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828800" y="263448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Closed loop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65760" y="2332080"/>
            <a:ext cx="4114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Underactuated adaptive hands with compliant fingers are appealing due to their ability to passively adapt to objects of uncertain size and shape.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Therefore, they can provide a stable and robust grasp without tactile sensing or prior planning, and with open-loop control.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20005" t="5332" r="18004" b="3996"/>
          <a:stretch/>
        </p:blipFill>
        <p:spPr>
          <a:xfrm>
            <a:off x="4937760" y="2286000"/>
            <a:ext cx="3565440" cy="293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65760" y="2332080"/>
            <a:ext cx="4114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Good models for adaptive hands are usually unavailable as they are hard and even impossible to derive.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Their intrinsic non-linearities along with many uncertainties such as joint and links flexibilities, friction and contacts are hard to model.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rcRect l="20005" t="5332" r="18004" b="3996"/>
          <a:stretch/>
        </p:blipFill>
        <p:spPr>
          <a:xfrm>
            <a:off x="4937760" y="2286000"/>
            <a:ext cx="3565440" cy="293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65760" y="2332080"/>
            <a:ext cx="411408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Precise Manipulation Primitives proposed by Calli and Dollar approximates the kinematics of the hand and enables closed-loop visual servoing manipulations.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However, when applying these primitives, the object tends to move in non-linear arc-like trajectories.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Therefore, tracking a path can be challanging and motion planning cannot be applied.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498280" y="1371600"/>
            <a:ext cx="2801160" cy="240192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486400" y="3973680"/>
            <a:ext cx="2829600" cy="242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5760" y="2377440"/>
            <a:ext cx="8137440" cy="12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Our paper deals with learning of the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dynamics model of an adaptive hand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that would enable accurate predictions for motion planning, closed-loop control and policy-search algorithms.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6440" cy="219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5760" y="1371600"/>
            <a:ext cx="813744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our work we focus on three questions: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a trained model based on these features and on transition data of a set of objects generalize to provide accurate predictions for the manipulation of an unknown object?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using local regression with Gaussian Process, what is the appropriate metric for choosing nearest neighbors in the proximity of the query state-action pair?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6440" cy="2193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rcRect l="0" t="0" r="0" b="8806"/>
          <a:stretch/>
        </p:blipFill>
        <p:spPr>
          <a:xfrm>
            <a:off x="4114800" y="2926080"/>
            <a:ext cx="4947120" cy="383940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365760" y="1371600"/>
            <a:ext cx="813744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propose the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Manifold Learning based Gaussian Process (MLGP)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to select nearest neighbors based on the actual distance along the manifold, i.e., geodesic distance.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 utilizing diffusion maps, a known manifold learning technique, we can uncover the lower-dimensional subspace in which the data lies.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choose the nearest neighbors for regression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only in the lower dimensional space.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MLGP provides significant improvement  compared to simple Euclidiean-based Gaussian Process (EGP).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Manifold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371600" y="2538360"/>
            <a:ext cx="649152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1097280" y="3017520"/>
            <a:ext cx="70365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of EGP compared to MLGP for three trajectories and a 20 mm cylinder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5760" y="1371600"/>
            <a:ext cx="813744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our we we focus on three questions: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a trained model based on these features and on transition data of a set of objects can generalize to provide accurate predictions for the manipulation of an unknown object?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using local regression with Gaussian Process, how to choose the right nearest neighbors in the proximity of the query state-action pair?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8800" y="365760"/>
            <a:ext cx="5485680" cy="65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2013-02-21T12:07:56Z</dcterms:created>
  <dc:creator>Avishai</dc:creator>
  <dc:description/>
  <dc:language>en-US</dc:language>
  <cp:lastModifiedBy/>
  <dcterms:modified xsi:type="dcterms:W3CDTF">2018-09-10T16:22:26Z</dcterms:modified>
  <cp:revision>63</cp:revision>
  <dc:subject/>
  <dc:title>3D-OCOG: A Common n-finger grasp Search Algorithm for a Set of 3D Objects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